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4" r:id="rId3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7" autoAdjust="0"/>
  </p:normalViewPr>
  <p:slideViewPr>
    <p:cSldViewPr>
      <p:cViewPr>
        <p:scale>
          <a:sx n="110" d="100"/>
          <a:sy n="110" d="100"/>
        </p:scale>
        <p:origin x="-804" y="-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230C5-89F6-4389-ACE9-04565EABF64B}" type="datetimeFigureOut">
              <a:rPr lang="pl-PL" smtClean="0"/>
              <a:pPr/>
              <a:t>2017-06-01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52197-D98B-4E30-AEE3-436D1DF369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439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47E6-2BEC-4675-9A48-029D781F12F1}" type="datetime1">
              <a:rPr lang="pl-PL" smtClean="0"/>
              <a:pPr/>
              <a:t>2017-06-01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573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9EF2-C7A9-4B40-ABB4-B7229F6ED26A}" type="datetime1">
              <a:rPr lang="pl-PL" smtClean="0"/>
              <a:pPr/>
              <a:t>2017-06-01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731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828E-3B6A-4F69-9185-AFF13B72E068}" type="datetime1">
              <a:rPr lang="pl-PL" smtClean="0"/>
              <a:pPr/>
              <a:t>2017-06-01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344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630C-248C-4545-9FF4-F68DC48E85D6}" type="datetime1">
              <a:rPr lang="pl-PL" smtClean="0"/>
              <a:pPr/>
              <a:t>2017-06-01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787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0423-2ED4-45C8-93F7-64D1E1B93658}" type="datetime1">
              <a:rPr lang="pl-PL" smtClean="0"/>
              <a:pPr/>
              <a:t>2017-06-01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865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DFDB-F59F-493E-802C-7134AB842040}" type="datetime1">
              <a:rPr lang="pl-PL" smtClean="0"/>
              <a:pPr/>
              <a:t>2017-06-01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840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0CDC-BAC0-43A4-B5DA-ED9E7CCA4271}" type="datetime1">
              <a:rPr lang="pl-PL" smtClean="0"/>
              <a:pPr/>
              <a:t>2017-06-01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495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3225-E17D-4659-8037-F75DB48D4A58}" type="datetime1">
              <a:rPr lang="pl-PL" smtClean="0"/>
              <a:pPr/>
              <a:t>2017-06-01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415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0E8-467C-4A33-B81E-19A2D1CF22E5}" type="datetime1">
              <a:rPr lang="pl-PL" smtClean="0"/>
              <a:pPr/>
              <a:t>2017-06-01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682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F97-2126-446E-B8E3-61B1E1112DD9}" type="datetime1">
              <a:rPr lang="pl-PL" smtClean="0"/>
              <a:pPr/>
              <a:t>2017-06-01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47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011-8241-4E8F-8FA9-11812179AC2E}" type="datetime1">
              <a:rPr lang="pl-PL" smtClean="0"/>
              <a:pPr/>
              <a:t>2017-06-01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716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F7B5E-3F10-4C0C-AAA5-609A65DBA1A2}" type="datetime1">
              <a:rPr lang="pl-PL" smtClean="0"/>
              <a:pPr/>
              <a:t>2017-06-01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053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9662"/>
            <a:ext cx="3758184" cy="1392936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4355976" y="350785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err="1" smtClean="0">
                <a:latin typeface="Arial" pitchFamily="34" charset="0"/>
                <a:cs typeface="Arial" pitchFamily="34" charset="0"/>
              </a:rPr>
              <a:t>Polish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Railway Network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87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45071"/>
            <a:ext cx="936104" cy="346959"/>
          </a:xfrm>
          <a:prstGeom prst="rect">
            <a:avLst/>
          </a:prstGeom>
        </p:spPr>
      </p:pic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6372200" y="4731990"/>
            <a:ext cx="2133600" cy="273844"/>
          </a:xfrm>
        </p:spPr>
        <p:txBody>
          <a:bodyPr/>
          <a:lstStyle/>
          <a:p>
            <a:fld id="{517304C6-7339-4A62-AB3D-AC62E751FFEA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17" y="0"/>
            <a:ext cx="6120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293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</Words>
  <Application>Microsoft Office PowerPoint</Application>
  <PresentationFormat>Pokaz na ekranie (16:9)</PresentationFormat>
  <Paragraphs>3</Paragraphs>
  <Slides>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Motyw pakietu Office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Ciszewska Alicja</dc:creator>
  <cp:lastModifiedBy>jkapturzak</cp:lastModifiedBy>
  <cp:revision>84</cp:revision>
  <dcterms:created xsi:type="dcterms:W3CDTF">2017-02-07T09:00:42Z</dcterms:created>
  <dcterms:modified xsi:type="dcterms:W3CDTF">2017-06-01T06:41:02Z</dcterms:modified>
</cp:coreProperties>
</file>