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5" r:id="rId2"/>
    <p:sldId id="314" r:id="rId3"/>
    <p:sldId id="317" r:id="rId4"/>
    <p:sldId id="296" r:id="rId5"/>
    <p:sldId id="308" r:id="rId6"/>
    <p:sldId id="306" r:id="rId7"/>
    <p:sldId id="309" r:id="rId8"/>
    <p:sldId id="310" r:id="rId9"/>
    <p:sldId id="311" r:id="rId10"/>
    <p:sldId id="322" r:id="rId11"/>
    <p:sldId id="313" r:id="rId12"/>
    <p:sldId id="312" r:id="rId13"/>
    <p:sldId id="31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  <p15:guide id="3" orient="horz" pos="2069">
          <p15:clr>
            <a:srgbClr val="A4A3A4"/>
          </p15:clr>
        </p15:guide>
        <p15:guide id="4" orient="horz" pos="4247">
          <p15:clr>
            <a:srgbClr val="A4A3A4"/>
          </p15:clr>
        </p15:guide>
        <p15:guide id="5" orient="horz" pos="2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9D1"/>
    <a:srgbClr val="23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4621" autoAdjust="0"/>
  </p:normalViewPr>
  <p:slideViewPr>
    <p:cSldViewPr>
      <p:cViewPr varScale="1">
        <p:scale>
          <a:sx n="74" d="100"/>
          <a:sy n="74" d="100"/>
        </p:scale>
        <p:origin x="1422" y="54"/>
      </p:cViewPr>
      <p:guideLst>
        <p:guide orient="horz" pos="4319"/>
        <p:guide/>
        <p:guide orient="horz" pos="2069"/>
        <p:guide orient="horz" pos="4247"/>
        <p:guide orient="horz" pos="24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42A9-15D5-4BD2-B762-A203778B518D}" type="datetimeFigureOut">
              <a:rPr lang="ru-RU" smtClean="0"/>
              <a:pPr/>
              <a:t>вт 28.05.19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6DCE0-BA09-4AEE-8667-3B625B1E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3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E8A-22E4-47B9-A358-9760C0DBC048}" type="datetimeFigureOut">
              <a:rPr lang="uk-UA" smtClean="0"/>
              <a:pPr/>
              <a:t>28.05.2019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EA4-0464-4F0B-A77C-B57B0CB154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07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E8A-22E4-47B9-A358-9760C0DBC048}" type="datetimeFigureOut">
              <a:rPr lang="uk-UA" smtClean="0"/>
              <a:pPr/>
              <a:t>28.05.2019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EA4-0464-4F0B-A77C-B57B0CB154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83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E8A-22E4-47B9-A358-9760C0DBC048}" type="datetimeFigureOut">
              <a:rPr lang="uk-UA" smtClean="0"/>
              <a:pPr/>
              <a:t>28.05.2019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EA4-0464-4F0B-A77C-B57B0CB154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987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E8A-22E4-47B9-A358-9760C0DBC048}" type="datetimeFigureOut">
              <a:rPr lang="uk-UA" smtClean="0"/>
              <a:pPr/>
              <a:t>28.05.2019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EA4-0464-4F0B-A77C-B57B0CB154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425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E8A-22E4-47B9-A358-9760C0DBC048}" type="datetimeFigureOut">
              <a:rPr lang="uk-UA" smtClean="0"/>
              <a:pPr/>
              <a:t>28.05.2019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EA4-0464-4F0B-A77C-B57B0CB154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8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E8A-22E4-47B9-A358-9760C0DBC048}" type="datetimeFigureOut">
              <a:rPr lang="uk-UA" smtClean="0"/>
              <a:pPr/>
              <a:t>28.05.2019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EA4-0464-4F0B-A77C-B57B0CB154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E8A-22E4-47B9-A358-9760C0DBC048}" type="datetimeFigureOut">
              <a:rPr lang="uk-UA" smtClean="0"/>
              <a:pPr/>
              <a:t>28.05.2019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EA4-0464-4F0B-A77C-B57B0CB154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551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E8A-22E4-47B9-A358-9760C0DBC048}" type="datetimeFigureOut">
              <a:rPr lang="uk-UA" smtClean="0"/>
              <a:pPr/>
              <a:t>28.05.2019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EA4-0464-4F0B-A77C-B57B0CB154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67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E8A-22E4-47B9-A358-9760C0DBC048}" type="datetimeFigureOut">
              <a:rPr lang="uk-UA" smtClean="0"/>
              <a:pPr/>
              <a:t>28.05.2019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EA4-0464-4F0B-A77C-B57B0CB154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896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E8A-22E4-47B9-A358-9760C0DBC048}" type="datetimeFigureOut">
              <a:rPr lang="uk-UA" smtClean="0"/>
              <a:pPr/>
              <a:t>28.05.2019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EA4-0464-4F0B-A77C-B57B0CB154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029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E8A-22E4-47B9-A358-9760C0DBC048}" type="datetimeFigureOut">
              <a:rPr lang="uk-UA" smtClean="0"/>
              <a:pPr/>
              <a:t>28.05.2019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EA4-0464-4F0B-A77C-B57B0CB154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292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ECE8A-22E4-47B9-A358-9760C0DBC048}" type="datetimeFigureOut">
              <a:rPr lang="uk-UA" smtClean="0"/>
              <a:pPr/>
              <a:t>28.05.2019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69EA4-0464-4F0B-A77C-B57B0CB154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63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rozdova@zammler.com.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kroma\Desktop\зелмер\злюстри\ИНФО ЗЕЛМЕР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4154" y="5634476"/>
            <a:ext cx="401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БІЛЬШЕ, НІЖ ЛОГІСТИКА</a:t>
            </a:r>
            <a:endParaRPr lang="uk-UA" sz="24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266" name="Picture 2" descr="C:\Users\kroma\Desktop\зелмер\25\ИНФО ЗЕЛМЕ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" y="4091064"/>
            <a:ext cx="9144000" cy="9792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41" y="4220232"/>
            <a:ext cx="768702" cy="7275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9" y="4220232"/>
            <a:ext cx="795582" cy="7490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675" y="4220232"/>
            <a:ext cx="768703" cy="7233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4932" y="4221090"/>
            <a:ext cx="835500" cy="7200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050" y="4220232"/>
            <a:ext cx="811711" cy="7209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994" y="4223482"/>
            <a:ext cx="784829" cy="745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8707" y="4220232"/>
            <a:ext cx="774081" cy="7209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0516" y="4221201"/>
            <a:ext cx="779456" cy="748076"/>
          </a:xfrm>
          <a:prstGeom prst="rect">
            <a:avLst/>
          </a:prstGeom>
        </p:spPr>
      </p:pic>
      <p:pic>
        <p:nvPicPr>
          <p:cNvPr id="18" name="Picture 3" descr="C:\Users\kroma\Desktop\зелмер\2 сторінка\ИНФО ЗЕЛМЕР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6" y="1537052"/>
            <a:ext cx="723911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roma\Desktop\зелмер\2 сторінка\титулка-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Участь у стратегічно важливих проектах</a:t>
            </a:r>
            <a:endParaRPr lang="uk-UA" sz="2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ÐÐ° Ð´Ð°Ð½Ð½Ð¾Ð¼ Ð¸Ð·Ð¾Ð±ÑÐ°Ð¶ÐµÐ½Ð¸Ð¸ Ð¼Ð¾Ð¶ÐµÑ Ð½Ð°ÑÐ¾Ð´Ð¸ÑÑÑÑ: 4 ÑÐµÐ»Ð¾Ð²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81" y="1057448"/>
            <a:ext cx="6772088" cy="56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roma\Desktop\зелмер\2 сторінка\титулка-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525" y="2643182"/>
            <a:ext cx="7100937" cy="3385358"/>
          </a:xfrm>
          <a:prstGeom prst="rect">
            <a:avLst/>
          </a:prstGeom>
          <a:solidFill>
            <a:srgbClr val="237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23777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8572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Інновації:</a:t>
            </a:r>
            <a:endParaRPr lang="ru-RU" sz="2400" b="1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6" name="Picture 2" descr="C:\Users\kroma\Desktop\vio\logo_zammler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5" y="6349041"/>
            <a:ext cx="2159936" cy="3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Рисунок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765373"/>
            <a:ext cx="6862356" cy="312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57224" y="1285860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Безшумні контейнеровози на електричній тязі компанії </a:t>
            </a: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PORT-LINER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Н</a:t>
            </a:r>
            <a:r>
              <a:rPr lang="uk-UA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ідерланди</a:t>
            </a: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. 280 контейнерів. Вартість проекту – </a:t>
            </a:r>
            <a:r>
              <a:rPr lang="uk-UA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ок</a:t>
            </a: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. 100 000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 млн. евро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roma\Desktop\зелмер\2 сторінка\титулка-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Інновації:</a:t>
            </a:r>
            <a:endParaRPr lang="ru-RU" sz="2400" b="1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6" name="Picture 2" descr="C:\Users\kroma\Desktop\vio\logo_zammler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5" y="6349041"/>
            <a:ext cx="2159936" cy="3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39552" y="1069911"/>
            <a:ext cx="7992887" cy="5153303"/>
          </a:xfrm>
          <a:prstGeom prst="rect">
            <a:avLst/>
          </a:prstGeom>
          <a:solidFill>
            <a:srgbClr val="237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237777"/>
              </a:solidFill>
            </a:endParaRPr>
          </a:p>
        </p:txBody>
      </p:sp>
      <p:pic>
        <p:nvPicPr>
          <p:cNvPr id="24578" name="Picture 2" descr="ÐÐ°ÑÑÐ¸Ð½ÐºÐ¸ Ð¿Ð¾ Ð·Ð°Ð¿ÑÐ¾ÑÑ ÐºÐ°ÑÑÐ° Ð·Ð¾Ð½Ñ seca 2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63054"/>
            <a:ext cx="7344816" cy="471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G:\файли з робочого\зелмер\календар\скинути\окремо пнг\изометрія-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0389" y="1480281"/>
            <a:ext cx="3297072" cy="2071702"/>
          </a:xfrm>
          <a:prstGeom prst="rect">
            <a:avLst/>
          </a:prstGeom>
          <a:noFill/>
        </p:spPr>
      </p:pic>
      <p:pic>
        <p:nvPicPr>
          <p:cNvPr id="24581" name="Picture 5" descr="C:\Users\Келебай\Desktop\рельси\1x\5345Ресурс 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280" y="4241563"/>
            <a:ext cx="682115" cy="1409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90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kroma\Desktop\зелмер\злюстри\ИНФО ЗЕЛМЕР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96" y="5003"/>
            <a:ext cx="9188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kroma\Desktop\зелмер\2 сторінка\ИНФО ЗЕЛ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27516"/>
            <a:ext cx="8001335" cy="14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7834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ДЯКУЄМО ЗА </a:t>
            </a:r>
            <a:r>
              <a:rPr lang="uk-UA" sz="60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УВАГУ</a:t>
            </a:r>
            <a:endParaRPr lang="ru-RU" sz="60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24" y="2045253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Спікер: Валерія </a:t>
            </a:r>
            <a:r>
              <a:rPr lang="uk-UA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Дроздова</a:t>
            </a:r>
            <a:endParaRPr lang="uk-UA" sz="44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81623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 </a:t>
            </a:r>
            <a:r>
              <a:rPr lang="ru-RU" sz="2000" u="sng" dirty="0">
                <a:hlinkClick r:id="rId4"/>
              </a:rPr>
              <a:t>drozdova@zammler.com.ua</a:t>
            </a:r>
            <a:endParaRPr lang="ru-RU" sz="2000" dirty="0"/>
          </a:p>
          <a:p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+38-048-725-06-95</a:t>
            </a:r>
          </a:p>
          <a:p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Fax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+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38-048-725-03-98</a:t>
            </a:r>
          </a:p>
          <a:p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mob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+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38-050-418-80-44</a:t>
            </a:r>
          </a:p>
        </p:txBody>
      </p:sp>
    </p:spTree>
    <p:extLst>
      <p:ext uri="{BB962C8B-B14F-4D97-AF65-F5344CB8AC3E}">
        <p14:creationId xmlns:p14="http://schemas.microsoft.com/office/powerpoint/2010/main" val="18279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37190" y="1214422"/>
            <a:ext cx="8525851" cy="4286280"/>
          </a:xfrm>
          <a:prstGeom prst="rect">
            <a:avLst/>
          </a:prstGeom>
          <a:solidFill>
            <a:srgbClr val="237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237777"/>
              </a:solidFill>
            </a:endParaRPr>
          </a:p>
        </p:txBody>
      </p:sp>
      <p:pic>
        <p:nvPicPr>
          <p:cNvPr id="16" name="Picture 2" descr="C:\Users\kroma\Desktop\vio\logo_zammler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5" y="6349041"/>
            <a:ext cx="2159936" cy="3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p_ZAMMLER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20688"/>
            <a:ext cx="820712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roma\Desktop\зелмер\2 сторінка\титулка-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835696" y="1052736"/>
            <a:ext cx="6368786" cy="4248472"/>
          </a:xfrm>
          <a:prstGeom prst="rect">
            <a:avLst/>
          </a:prstGeom>
          <a:solidFill>
            <a:srgbClr val="237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Питання до обговорення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Статистика перевезень - тенденції останнього десятиліття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Очікуваний підйом цін фрахтів через зміну виду палива при перевезеннях морем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Ремонт судів: чому обирають Туреччину, а не Україну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Підвищення запитів на перевезення контейнерів поїздами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Недостатній розвиток інфраструктури для перевалки вантажів і транзиту автотранспортом</a:t>
            </a:r>
            <a:endParaRPr lang="uk-UA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03" y="1166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Тема: Транспортна логістика у сучасних умовах: вплив глобалізації процесів, зміни  маршрутів </a:t>
            </a:r>
            <a:endParaRPr lang="uk-UA" sz="2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2" descr="C:\Users\kroma\Desktop\vio\logo_zammler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5" y="6349041"/>
            <a:ext cx="2159936" cy="3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айли з робочого\зелмер\календар\скинути\окремо пнг\изометрія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00" y="2476999"/>
            <a:ext cx="1444684" cy="907761"/>
          </a:xfrm>
          <a:prstGeom prst="rect">
            <a:avLst/>
          </a:prstGeom>
          <a:noFill/>
        </p:spPr>
      </p:pic>
      <p:pic>
        <p:nvPicPr>
          <p:cNvPr id="1028" name="Picture 4" descr="G:\файли з робочого\зелмер\календар\скинути\окремо пнг\изометрія-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401" y="3501008"/>
            <a:ext cx="1486881" cy="990607"/>
          </a:xfrm>
          <a:prstGeom prst="rect">
            <a:avLst/>
          </a:prstGeom>
          <a:noFill/>
        </p:spPr>
      </p:pic>
      <p:pic>
        <p:nvPicPr>
          <p:cNvPr id="1029" name="Picture 5" descr="G:\файли з робочого\зелмер\календар\скинути\окремо пнг\изометрія-0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03" y="4491615"/>
            <a:ext cx="1383248" cy="1014916"/>
          </a:xfrm>
          <a:prstGeom prst="rect">
            <a:avLst/>
          </a:prstGeom>
          <a:noFill/>
        </p:spPr>
      </p:pic>
      <p:pic>
        <p:nvPicPr>
          <p:cNvPr id="1030" name="Picture 6" descr="G:\файли з робочого\зелмер\календар\скинути\окремо пнг\изометрія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03" y="1317546"/>
            <a:ext cx="1304081" cy="936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roma\Desktop\зелмер\2 сторінка\титулка-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" y="-15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70722" y="2548192"/>
            <a:ext cx="7073178" cy="3088777"/>
          </a:xfrm>
          <a:prstGeom prst="rect">
            <a:avLst/>
          </a:prstGeom>
          <a:solidFill>
            <a:srgbClr val="237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23777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232" y="20309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Загальний</a:t>
            </a:r>
            <a:r>
              <a:rPr lang="ru-RU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обсяг</a:t>
            </a:r>
            <a:r>
              <a:rPr lang="ru-RU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перевезень</a:t>
            </a:r>
            <a:endParaRPr lang="ru-RU" sz="2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uk-UA" sz="2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2" descr="C:\Users\kroma\Desktop\vio\logo_zammler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5" y="6349041"/>
            <a:ext cx="2159936" cy="3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айли з робочого\зелмер\календар\скинути\окремо пнг\изометрія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386092"/>
            <a:ext cx="1545866" cy="971338"/>
          </a:xfrm>
          <a:prstGeom prst="rect">
            <a:avLst/>
          </a:prstGeom>
          <a:noFill/>
        </p:spPr>
      </p:pic>
      <p:pic>
        <p:nvPicPr>
          <p:cNvPr id="1028" name="Picture 4" descr="G:\файли з робочого\зелмер\календар\скинути\окремо пнг\изометрія-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28736"/>
            <a:ext cx="1436787" cy="957232"/>
          </a:xfrm>
          <a:prstGeom prst="rect">
            <a:avLst/>
          </a:prstGeom>
          <a:noFill/>
        </p:spPr>
      </p:pic>
      <p:pic>
        <p:nvPicPr>
          <p:cNvPr id="1029" name="Picture 5" descr="G:\файли з робочого\зелмер\календар\скинути\окремо пнг\изометрія-0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403959"/>
            <a:ext cx="1299503" cy="953471"/>
          </a:xfrm>
          <a:prstGeom prst="rect">
            <a:avLst/>
          </a:prstGeom>
          <a:noFill/>
        </p:spPr>
      </p:pic>
      <p:pic>
        <p:nvPicPr>
          <p:cNvPr id="1030" name="Picture 6" descr="G:\файли з робочого\зелмер\календар\скинути\окремо пнг\изометрія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1355063"/>
            <a:ext cx="1395415" cy="1002367"/>
          </a:xfrm>
          <a:prstGeom prst="rect">
            <a:avLst/>
          </a:prstGeom>
          <a:noFill/>
        </p:spPr>
      </p:pic>
      <p:pic>
        <p:nvPicPr>
          <p:cNvPr id="1031" name="Диаграмма 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560" y="2643182"/>
            <a:ext cx="7424057" cy="370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0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roma\Desktop\зелмер\2 сторінка\титулка-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214546" y="1814021"/>
            <a:ext cx="6368786" cy="3959199"/>
          </a:xfrm>
          <a:prstGeom prst="rect">
            <a:avLst/>
          </a:prstGeom>
          <a:solidFill>
            <a:srgbClr val="237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23777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8572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Обсяг перевезень</a:t>
            </a:r>
            <a:endParaRPr lang="uk-UA" sz="2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2" descr="C:\Users\kroma\Desktop\vio\logo_zammler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5" y="6349041"/>
            <a:ext cx="2159936" cy="3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айли з робочого\зелмер\календар\скинути\окремо пнг\изометрія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34" y="2786058"/>
            <a:ext cx="1444684" cy="907761"/>
          </a:xfrm>
          <a:prstGeom prst="rect">
            <a:avLst/>
          </a:prstGeom>
          <a:noFill/>
        </p:spPr>
      </p:pic>
      <p:pic>
        <p:nvPicPr>
          <p:cNvPr id="1028" name="Picture 4" descr="G:\файли з робочого\зелмер\календар\скинути\окремо пнг\изометрія-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652838"/>
            <a:ext cx="1486881" cy="990607"/>
          </a:xfrm>
          <a:prstGeom prst="rect">
            <a:avLst/>
          </a:prstGeom>
          <a:noFill/>
        </p:spPr>
      </p:pic>
      <p:pic>
        <p:nvPicPr>
          <p:cNvPr id="1029" name="Picture 5" descr="G:\файли з робочого\зелмер\календар\скинути\окремо пнг\изометрія-0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309" y="4600583"/>
            <a:ext cx="1383248" cy="1014916"/>
          </a:xfrm>
          <a:prstGeom prst="rect">
            <a:avLst/>
          </a:prstGeom>
          <a:noFill/>
        </p:spPr>
      </p:pic>
      <p:pic>
        <p:nvPicPr>
          <p:cNvPr id="1030" name="Picture 6" descr="G:\файли з робочого\зелмер\календар\скинути\окремо пнг\изометрія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34" y="1785926"/>
            <a:ext cx="1304081" cy="936760"/>
          </a:xfrm>
          <a:prstGeom prst="rect">
            <a:avLst/>
          </a:prstGeom>
          <a:noFill/>
        </p:spPr>
      </p:pic>
      <p:pic>
        <p:nvPicPr>
          <p:cNvPr id="2050" name="Диаграмма 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28847" y="1928802"/>
            <a:ext cx="6115056" cy="373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0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roma\Desktop\зелмер\2 сторінка\титулка-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" y="-15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26667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Обсяг перевезень залізничним транспортом</a:t>
            </a:r>
            <a:endParaRPr lang="uk-UA" sz="2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2" descr="C:\Users\kroma\Desktop\vio\logo_zammler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5" y="6349041"/>
            <a:ext cx="2159936" cy="3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383575" y="1958799"/>
            <a:ext cx="6381181" cy="3470465"/>
          </a:xfrm>
          <a:prstGeom prst="rect">
            <a:avLst/>
          </a:prstGeom>
          <a:solidFill>
            <a:srgbClr val="237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237777"/>
              </a:solidFill>
            </a:endParaRPr>
          </a:p>
        </p:txBody>
      </p:sp>
      <p:pic>
        <p:nvPicPr>
          <p:cNvPr id="2051" name="Диаграмма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061431"/>
            <a:ext cx="6157281" cy="326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G:\файли з робочого\зелмер\календар\скинути\окремо пнг\изометрія-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29066"/>
            <a:ext cx="1553070" cy="1143008"/>
          </a:xfrm>
          <a:prstGeom prst="rect">
            <a:avLst/>
          </a:prstGeom>
          <a:noFill/>
        </p:spPr>
      </p:pic>
      <p:pic>
        <p:nvPicPr>
          <p:cNvPr id="2053" name="Picture 5" descr="C:\Users\Келебай\Desktop\рельси\1x\5345Ресурс 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570014"/>
            <a:ext cx="1193808" cy="717954"/>
          </a:xfrm>
          <a:prstGeom prst="rect">
            <a:avLst/>
          </a:prstGeom>
          <a:noFill/>
        </p:spPr>
      </p:pic>
      <p:pic>
        <p:nvPicPr>
          <p:cNvPr id="20" name="Picture 5" descr="C:\Users\Келебай\Desktop\рельси\1x\5345Ресурс 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2176" y="3040260"/>
            <a:ext cx="1193808" cy="717954"/>
          </a:xfrm>
          <a:prstGeom prst="rect">
            <a:avLst/>
          </a:prstGeom>
          <a:noFill/>
        </p:spPr>
      </p:pic>
      <p:pic>
        <p:nvPicPr>
          <p:cNvPr id="15" name="Picture 4" descr="G:\файли з робочого\зелмер\календар\скинути\окремо пнг\изометрія-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791" y="2405771"/>
            <a:ext cx="1964755" cy="1308981"/>
          </a:xfrm>
          <a:prstGeom prst="rect">
            <a:avLst/>
          </a:prstGeom>
          <a:noFill/>
        </p:spPr>
      </p:pic>
      <p:pic>
        <p:nvPicPr>
          <p:cNvPr id="2054" name="Picture 6" descr="G:\файли з робочого\зелмер\календар\скинути\окремо пнг\изометрія-2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357562"/>
            <a:ext cx="714381" cy="692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90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roma\Desktop\зелмер\2 сторінка\титулка-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" y="-15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kroma\Desktop\vio\logo_zammler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5" y="6349041"/>
            <a:ext cx="2159936" cy="3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928926" y="2027687"/>
            <a:ext cx="5643602" cy="3470465"/>
          </a:xfrm>
          <a:prstGeom prst="rect">
            <a:avLst/>
          </a:prstGeom>
          <a:solidFill>
            <a:srgbClr val="237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237777"/>
              </a:solidFill>
            </a:endParaRPr>
          </a:p>
        </p:txBody>
      </p:sp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8464" y="2159616"/>
            <a:ext cx="5429288" cy="320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E:\робота\портфоліо ua\вирізати\1_Монтажная область 1 копия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749" y="2354880"/>
            <a:ext cx="2574912" cy="314582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57158" y="26667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Обсяг перевезень морським транспортом</a:t>
            </a:r>
            <a:endParaRPr lang="uk-UA" sz="2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roma\Desktop\зелмер\2 сторінка\титулка-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" y="211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kroma\Desktop\vio\logo_zammler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5" y="6349041"/>
            <a:ext cx="2159936" cy="3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9512" y="1184370"/>
            <a:ext cx="8792581" cy="4323542"/>
          </a:xfrm>
          <a:prstGeom prst="rect">
            <a:avLst/>
          </a:prstGeom>
          <a:solidFill>
            <a:srgbClr val="23777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237777"/>
              </a:solidFill>
            </a:endParaRPr>
          </a:p>
        </p:txBody>
      </p:sp>
      <p:pic>
        <p:nvPicPr>
          <p:cNvPr id="4098" name="Диаграмма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400622"/>
            <a:ext cx="8408976" cy="38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G:\файли з робочого\зелмер\календар\скинути\окремо пнг\изометрія-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4231" y="5598942"/>
            <a:ext cx="2044648" cy="1500198"/>
          </a:xfrm>
          <a:prstGeom prst="rect">
            <a:avLst/>
          </a:prstGeom>
          <a:noFill/>
        </p:spPr>
      </p:pic>
      <p:pic>
        <p:nvPicPr>
          <p:cNvPr id="4102" name="Picture 6" descr="G:\файли з робочого\зелмер\календар\скинути\окремо пнг\изометрія-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727919"/>
            <a:ext cx="871967" cy="99376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158" y="26667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Обсяг перевезень автомобільним транспортом</a:t>
            </a:r>
            <a:endParaRPr lang="uk-UA" sz="2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roma\Desktop\зелмер\2 сторінка\титулка-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6" y="-117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Обсяг</a:t>
            </a:r>
            <a:r>
              <a:rPr lang="ru-RU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перевезених</a:t>
            </a:r>
            <a:r>
              <a:rPr lang="ru-RU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вантажів</a:t>
            </a:r>
            <a:r>
              <a:rPr lang="ru-RU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за видами транспорту</a:t>
            </a:r>
            <a:endParaRPr lang="uk-UA" sz="2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2" descr="C:\Users\kroma\Desktop\vio\logo_zammler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5" y="6349041"/>
            <a:ext cx="2159936" cy="3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02395"/>
              </p:ext>
            </p:extLst>
          </p:nvPr>
        </p:nvGraphicFramePr>
        <p:xfrm>
          <a:off x="539552" y="2420887"/>
          <a:ext cx="7890100" cy="3872994"/>
        </p:xfrm>
        <a:graphic>
          <a:graphicData uri="http://schemas.openxmlformats.org/drawingml/2006/table">
            <a:tbl>
              <a:tblPr/>
              <a:tblGrid>
                <a:gridCol w="430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76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6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61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Залізничний</a:t>
                      </a:r>
                      <a:r>
                        <a:rPr lang="ru-RU" sz="1100" baseline="30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Морський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Річковий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Автомобільний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Авіаційний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Трубопровідний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відправлення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перевезення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1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2" name="Picture 3" descr="G:\файли з робочого\зелмер\календар\скинути\окремо пнг\изометрія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1421" y="1501059"/>
            <a:ext cx="1285884" cy="807980"/>
          </a:xfrm>
          <a:prstGeom prst="rect">
            <a:avLst/>
          </a:prstGeom>
          <a:noFill/>
        </p:spPr>
      </p:pic>
      <p:pic>
        <p:nvPicPr>
          <p:cNvPr id="13" name="Picture 4" descr="G:\файли з робочого\зелмер\календар\скинути\окремо пнг\изометрія-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0047" y="1452813"/>
            <a:ext cx="1214446" cy="809102"/>
          </a:xfrm>
          <a:prstGeom prst="rect">
            <a:avLst/>
          </a:prstGeom>
          <a:noFill/>
        </p:spPr>
      </p:pic>
      <p:pic>
        <p:nvPicPr>
          <p:cNvPr id="14" name="Picture 5" descr="G:\файли з робочого\зелмер\календар\скинути\окремо пнг\изометрія-0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0467" y="1499358"/>
            <a:ext cx="1039303" cy="762557"/>
          </a:xfrm>
          <a:prstGeom prst="rect">
            <a:avLst/>
          </a:prstGeom>
          <a:noFill/>
        </p:spPr>
      </p:pic>
      <p:pic>
        <p:nvPicPr>
          <p:cNvPr id="15" name="Picture 6" descr="G:\файли з робочого\зелмер\календар\скинути\окремо пнг\изометрія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9770" y="1452813"/>
            <a:ext cx="1105180" cy="793884"/>
          </a:xfrm>
          <a:prstGeom prst="rect">
            <a:avLst/>
          </a:prstGeom>
          <a:noFill/>
        </p:spPr>
      </p:pic>
      <p:pic>
        <p:nvPicPr>
          <p:cNvPr id="5121" name="Picture 1" descr="C:\Users\Келебай\Desktop\рельси\1x\5345Ресурс 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53620" y="1478412"/>
            <a:ext cx="1214446" cy="75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90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5286</TotalTime>
  <Words>240</Words>
  <Application>Microsoft Office PowerPoint</Application>
  <PresentationFormat>Экран (4:3)</PresentationFormat>
  <Paragraphs>137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Пользователь</cp:lastModifiedBy>
  <cp:revision>216</cp:revision>
  <dcterms:created xsi:type="dcterms:W3CDTF">2018-08-08T12:43:40Z</dcterms:created>
  <dcterms:modified xsi:type="dcterms:W3CDTF">2019-05-28T22:34:45Z</dcterms:modified>
</cp:coreProperties>
</file>